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Amatic SC"/>
      <p:regular r:id="rId18"/>
      <p:bold r:id="rId19"/>
    </p:embeddedFont>
    <p:embeddedFont>
      <p:font typeface="Source Code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maticSC-bold.fntdata"/><Relationship Id="rId6" Type="http://schemas.openxmlformats.org/officeDocument/2006/relationships/slide" Target="slides/slide1.xml"/><Relationship Id="rId18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0e09a69d5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0e09a69d5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0e09a69d5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90e09a69d5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Source Code Pro"/>
              <a:buNone/>
              <a:defRPr b="1" sz="34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Source Code Pro"/>
              <a:buNone/>
              <a:defRPr b="1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Source Code Pro"/>
              <a:buChar char="●"/>
              <a:defRPr sz="1800"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○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■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●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○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■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●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F1115"/>
              </a:buClr>
              <a:buSzPts val="1400"/>
              <a:buFont typeface="Source Code Pro"/>
              <a:buChar char="○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F1115"/>
              </a:buClr>
              <a:buSzPts val="1400"/>
              <a:buFont typeface="Source Code Pro"/>
              <a:buChar char="■"/>
              <a:defRPr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EpGohxlJa3EFk0lODJ_yRnn_141CzKuE/view" TargetMode="External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Карта Добра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команда: </a:t>
            </a:r>
            <a:r>
              <a:rPr lang="ru" sz="3000"/>
              <a:t>Рыбка с раком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F1115"/>
                </a:solidFill>
                <a:highlight>
                  <a:srgbClr val="FFFFFF"/>
                </a:highlight>
              </a:rPr>
              <a:t>Одностраничный сайт для повышения видимости НКО в малых городах</a:t>
            </a:r>
            <a:endParaRPr sz="1400">
              <a:solidFill>
                <a:srgbClr val="0F1115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F111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177025" y="890450"/>
            <a:ext cx="3886200" cy="18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F1115"/>
                </a:solidFill>
              </a:rPr>
              <a:t>Проблема:</a:t>
            </a:r>
            <a:endParaRPr b="1">
              <a:solidFill>
                <a:srgbClr val="0F111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НКО в малых городах — «невидимки». Информация разбросана по соцсетям и чатам, нет единой точки входа для волонтеров и жителей.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4644250" y="890450"/>
            <a:ext cx="38862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F1115"/>
                </a:solidFill>
              </a:rPr>
              <a:t>Решение:</a:t>
            </a:r>
            <a:endParaRPr b="1">
              <a:solidFill>
                <a:srgbClr val="0F111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Единая интерактивная карта, объединяющая все НКО. Прозрачность, простой поиск и легкое добавление новых организаций.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774" y="2571750"/>
            <a:ext cx="1879251" cy="219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2095"/>
          <a:stretch/>
        </p:blipFill>
        <p:spPr>
          <a:xfrm>
            <a:off x="4644250" y="2571750"/>
            <a:ext cx="3479864" cy="21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 title="Запись экрана 2025-11-16 в 14.03.40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466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-25" y="0"/>
            <a:ext cx="4198500" cy="8910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5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ru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Ключевые функции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0" y="810325"/>
            <a:ext cx="4198500" cy="43332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Интерактивная карта: Масштабирование, панорамирование, привязка к городам Росатома.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Умные фильтры и поиск: Поиск по названию, фильтрация по типу деятельности и городу. 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Детальная карточка НКО: Все поля из ТЗ (контакты, описание, соцсети). 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ru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Есть возможность добавить НКО с выбором городов (по названию, без координат, что приятно) 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23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52977"/>
            <a:ext cx="4571999" cy="303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425" y="1080097"/>
            <a:ext cx="3728424" cy="35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type="title"/>
          </p:nvPr>
        </p:nvSpPr>
        <p:spPr>
          <a:xfrm>
            <a:off x="0" y="0"/>
            <a:ext cx="9144000" cy="124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/>
              <a:t>Технические преимущества</a:t>
            </a:r>
            <a:endParaRPr sz="4000"/>
          </a:p>
        </p:txBody>
      </p:sp>
      <p:sp>
        <p:nvSpPr>
          <p:cNvPr id="86" name="Google Shape;86;p17"/>
          <p:cNvSpPr txBox="1"/>
          <p:nvPr/>
        </p:nvSpPr>
        <p:spPr>
          <a:xfrm>
            <a:off x="169625" y="1291750"/>
            <a:ext cx="3953400" cy="3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Модульная архитектура:</a:t>
            </a:r>
            <a:r>
              <a:rPr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Код разделен на логические компоненты (модуль карты, модуль пользователей, модуль модерации).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Простота доработки:</a:t>
            </a:r>
            <a:r>
              <a:rPr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Легко добавить новое поле в карточку НКО или новый тип фильтра без переписывания всей системы.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API-first подход:</a:t>
            </a:r>
            <a:r>
              <a:rPr lang="ru" sz="15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В будущем можно легко создать мобильное приложение на основе того же бэкенда.</a:t>
            </a:r>
            <a:endParaRPr sz="15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F111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87" name="Google Shape;87;p17"/>
          <p:cNvCxnSpPr/>
          <p:nvPr/>
        </p:nvCxnSpPr>
        <p:spPr>
          <a:xfrm>
            <a:off x="5553975" y="1402900"/>
            <a:ext cx="0" cy="317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7"/>
          <p:cNvSpPr txBox="1"/>
          <p:nvPr/>
        </p:nvSpPr>
        <p:spPr>
          <a:xfrm>
            <a:off x="5553975" y="1402900"/>
            <a:ext cx="10275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База данных</a:t>
            </a:r>
            <a:endParaRPr sz="1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4549275" y="296900"/>
            <a:ext cx="4594800" cy="548100"/>
          </a:xfrm>
          <a:prstGeom prst="rect">
            <a:avLst/>
          </a:prstGeom>
          <a:solidFill>
            <a:srgbClr val="4A86E8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5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ru" sz="1800">
                <a:solidFill>
                  <a:srgbClr val="0F1115"/>
                </a:solidFill>
                <a:latin typeface="Roboto"/>
                <a:ea typeface="Roboto"/>
                <a:cs typeface="Roboto"/>
                <a:sym typeface="Roboto"/>
              </a:rPr>
              <a:t> Удобство использования (UX/UI)</a:t>
            </a:r>
            <a:endParaRPr sz="3600"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877475" y="1275625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Интуитивный интерфейс:</a:t>
            </a:r>
            <a:endParaRPr b="1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Минималистичный дизайн, соответствующий брендбуку Росатома. Все элементы на своих местах.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4877475" y="2421763"/>
            <a:ext cx="39819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Простая навигация: </a:t>
            </a:r>
            <a:endParaRPr b="1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Главный экран = карта. Фильтры и поиск всегда под рукой.</a:t>
            </a:r>
            <a:endParaRPr b="1" sz="1600"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877475" y="3731429"/>
            <a:ext cx="39819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Визуальная логика: </a:t>
            </a:r>
            <a:endParaRPr b="1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всё читабельно, и работает.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50465" l="0" r="0" t="0"/>
          <a:stretch/>
        </p:blipFill>
        <p:spPr>
          <a:xfrm>
            <a:off x="0" y="0"/>
            <a:ext cx="4572677" cy="11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0" l="0" r="0" t="15023"/>
          <a:stretch/>
        </p:blipFill>
        <p:spPr>
          <a:xfrm>
            <a:off x="0" y="1027850"/>
            <a:ext cx="4533852" cy="2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975" y="2943185"/>
            <a:ext cx="3981901" cy="2095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8"/>
          <p:cNvGrpSpPr/>
          <p:nvPr/>
        </p:nvGrpSpPr>
        <p:grpSpPr>
          <a:xfrm>
            <a:off x="-190474" y="453078"/>
            <a:ext cx="2226667" cy="822554"/>
            <a:chOff x="-664125" y="453081"/>
            <a:chExt cx="2700300" cy="997519"/>
          </a:xfrm>
        </p:grpSpPr>
        <p:cxnSp>
          <p:nvCxnSpPr>
            <p:cNvPr id="101" name="Google Shape;101;p18"/>
            <p:cNvCxnSpPr/>
            <p:nvPr/>
          </p:nvCxnSpPr>
          <p:spPr>
            <a:xfrm flipH="1" rot="10800000">
              <a:off x="-664125" y="594100"/>
              <a:ext cx="2700300" cy="856500"/>
            </a:xfrm>
            <a:prstGeom prst="straightConnector1">
              <a:avLst/>
            </a:prstGeom>
            <a:noFill/>
            <a:ln cap="flat" cmpd="sng" w="23575">
              <a:solidFill>
                <a:srgbClr val="4A86E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2" name="Google Shape;102;p18"/>
            <p:cNvSpPr txBox="1"/>
            <p:nvPr/>
          </p:nvSpPr>
          <p:spPr>
            <a:xfrm rot="-1073041">
              <a:off x="-337205" y="750763"/>
              <a:ext cx="1983124" cy="282436"/>
            </a:xfrm>
            <a:prstGeom prst="rect">
              <a:avLst/>
            </a:prstGeom>
            <a:solidFill>
              <a:srgbClr val="4A86E8">
                <a:alpha val="36080"/>
              </a:srgbClr>
            </a:solidFill>
            <a:ln>
              <a:noFill/>
            </a:ln>
          </p:spPr>
          <p:txBody>
            <a:bodyPr anchorCtr="0" anchor="t" bIns="75400" lIns="75400" spcFirstLastPara="1" rIns="75400" wrap="square" tIns="754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24">
                  <a:solidFill>
                    <a:srgbClr val="0000FF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Кнопочки работают</a:t>
              </a:r>
              <a:endParaRPr sz="824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339250" y="156575"/>
            <a:ext cx="71763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Что предстоит нам предстоит исправить или добавить</a:t>
            </a:r>
            <a:endParaRPr b="1"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39250" y="934200"/>
            <a:ext cx="8181000" cy="32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ource Code Pro"/>
              <a:buChar char="➢"/>
            </a:pPr>
            <a:r>
              <a:rPr lang="ru" sz="2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Добавить возможность регистрации, входа</a:t>
            </a:r>
            <a:endParaRPr sz="2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ource Code Pro"/>
              <a:buChar char="➢"/>
            </a:pPr>
            <a:r>
              <a:rPr lang="ru" sz="2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Добавить модерацию (проверки заявок на новые нко) </a:t>
            </a:r>
            <a:endParaRPr sz="2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ource Code Pro"/>
              <a:buChar char="➢"/>
            </a:pPr>
            <a:r>
              <a:rPr lang="ru" sz="2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Поправить отступы и навести красоту</a:t>
            </a:r>
            <a:endParaRPr sz="2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ource Code Pro"/>
              <a:buChar char="➢"/>
            </a:pPr>
            <a:r>
              <a:rPr lang="ru" sz="2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Собрать и добавить недостающую информацию нко</a:t>
            </a:r>
            <a:endParaRPr sz="2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0" y="0"/>
            <a:ext cx="91440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rgbClr val="0F111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Спасибо за внимание</a:t>
            </a:r>
            <a:endParaRPr sz="2500">
              <a:solidFill>
                <a:srgbClr val="0F1115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4" name="Google Shape;114;p20" title="спасибо за внимание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888" y="1048150"/>
            <a:ext cx="4542226" cy="35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